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946" r:id="rId2"/>
    <p:sldId id="949" r:id="rId3"/>
    <p:sldId id="964" r:id="rId4"/>
    <p:sldId id="966" r:id="rId5"/>
    <p:sldId id="967" r:id="rId6"/>
    <p:sldId id="968" r:id="rId7"/>
    <p:sldId id="973" r:id="rId8"/>
    <p:sldId id="974" r:id="rId9"/>
  </p:sldIdLst>
  <p:sldSz cx="9144000" cy="6858000" type="screen4x3"/>
  <p:notesSz cx="7053263" cy="93091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2" userDrawn="1">
          <p15:clr>
            <a:srgbClr val="A4A3A4"/>
          </p15:clr>
        </p15:guide>
        <p15:guide id="2" pos="217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68917" autoAdjust="0"/>
  </p:normalViewPr>
  <p:slideViewPr>
    <p:cSldViewPr>
      <p:cViewPr varScale="1">
        <p:scale>
          <a:sx n="49" d="100"/>
          <a:sy n="49" d="100"/>
        </p:scale>
        <p:origin x="-190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90"/>
      </p:cViewPr>
      <p:guideLst>
        <p:guide orient="horz" pos="2902"/>
        <p:guide pos="217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148" cy="465535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519" y="1"/>
            <a:ext cx="3056146" cy="465535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3C86A271-683B-4BB6-B7B3-89E7EDD81C91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966"/>
            <a:ext cx="3056148" cy="465534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519" y="8841966"/>
            <a:ext cx="3056146" cy="465534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F5B4CA3D-1B24-48F0-8614-6C2CEF85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17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1"/>
          <p:cNvSpPr>
            <a:spLocks noChangeArrowheads="1"/>
          </p:cNvSpPr>
          <p:nvPr/>
        </p:nvSpPr>
        <p:spPr bwMode="auto">
          <a:xfrm>
            <a:off x="1" y="1"/>
            <a:ext cx="7053263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473" tIns="46237" rIns="92473" bIns="46237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117763" name="AutoShape 2"/>
          <p:cNvSpPr>
            <a:spLocks noChangeArrowheads="1"/>
          </p:cNvSpPr>
          <p:nvPr/>
        </p:nvSpPr>
        <p:spPr bwMode="auto">
          <a:xfrm>
            <a:off x="1" y="1"/>
            <a:ext cx="7053263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473" tIns="46237" rIns="92473" bIns="46237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117764" name="AutoShape 3"/>
          <p:cNvSpPr>
            <a:spLocks noChangeArrowheads="1"/>
          </p:cNvSpPr>
          <p:nvPr/>
        </p:nvSpPr>
        <p:spPr bwMode="auto">
          <a:xfrm>
            <a:off x="1" y="1"/>
            <a:ext cx="7053263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473" tIns="46237" rIns="92473" bIns="46237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117765" name="AutoShape 4"/>
          <p:cNvSpPr>
            <a:spLocks noChangeArrowheads="1"/>
          </p:cNvSpPr>
          <p:nvPr/>
        </p:nvSpPr>
        <p:spPr bwMode="auto">
          <a:xfrm>
            <a:off x="1" y="1"/>
            <a:ext cx="7053263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473" tIns="46237" rIns="92473" bIns="46237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117766" name="AutoShape 5"/>
          <p:cNvSpPr>
            <a:spLocks noChangeArrowheads="1"/>
          </p:cNvSpPr>
          <p:nvPr/>
        </p:nvSpPr>
        <p:spPr bwMode="auto">
          <a:xfrm>
            <a:off x="1" y="1"/>
            <a:ext cx="7053263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473" tIns="46237" rIns="92473" bIns="46237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117767" name="Text Box 6"/>
          <p:cNvSpPr txBox="1">
            <a:spLocks noChangeArrowheads="1"/>
          </p:cNvSpPr>
          <p:nvPr/>
        </p:nvSpPr>
        <p:spPr bwMode="auto">
          <a:xfrm>
            <a:off x="0" y="1"/>
            <a:ext cx="3057745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473" tIns="46237" rIns="92473" bIns="46237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995519" y="0"/>
            <a:ext cx="3049757" cy="457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32080" algn="l"/>
                <a:tab pos="1464160" algn="l"/>
                <a:tab pos="2196240" algn="l"/>
                <a:tab pos="292832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r>
              <a:rPr lang="en-US"/>
              <a:t>12/07/11</a:t>
            </a:r>
          </a:p>
        </p:txBody>
      </p:sp>
      <p:sp>
        <p:nvSpPr>
          <p:cNvPr id="117769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698500"/>
            <a:ext cx="4643437" cy="34829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0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6126" y="4423383"/>
            <a:ext cx="5634623" cy="4180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17771" name="Text Box 10"/>
          <p:cNvSpPr txBox="1">
            <a:spLocks noChangeArrowheads="1"/>
          </p:cNvSpPr>
          <p:nvPr/>
        </p:nvSpPr>
        <p:spPr bwMode="auto">
          <a:xfrm>
            <a:off x="0" y="8840366"/>
            <a:ext cx="3057745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473" tIns="46237" rIns="92473" bIns="46237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995519" y="8840366"/>
            <a:ext cx="3049757" cy="457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32080" algn="l"/>
                <a:tab pos="1464160" algn="l"/>
                <a:tab pos="2196240" algn="l"/>
                <a:tab pos="292832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DF774ABC-5B99-4424-A32F-D3708409F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758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dt" sz="quarter"/>
          </p:nvPr>
        </p:nvSpPr>
        <p:spPr>
          <a:xfrm>
            <a:off x="3995519" y="0"/>
            <a:ext cx="3049757" cy="45753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43015" indent="-231183" defTabSz="4623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3005381" indent="-231183" defTabSz="4623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67748" indent="-231183" defTabSz="4623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930114" indent="-231183" defTabSz="4623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12/07/11</a:t>
            </a:r>
          </a:p>
        </p:txBody>
      </p:sp>
      <p:sp>
        <p:nvSpPr>
          <p:cNvPr id="122883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43015" indent="-231183" defTabSz="4623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3005381" indent="-231183" defTabSz="4623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67748" indent="-231183" defTabSz="4623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930114" indent="-231183" defTabSz="46236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2080" algn="l"/>
                <a:tab pos="1464160" algn="l"/>
                <a:tab pos="2196240" algn="l"/>
                <a:tab pos="292832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9C3C3F0B-1A8C-487A-BF08-B45D6AEE379F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eaLnBrk="1" hangingPunct="1"/>
              <a:t>1</a:t>
            </a:fld>
            <a:endParaRPr lang="en-US" smtClean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228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8500"/>
            <a:ext cx="4654550" cy="3490913"/>
          </a:xfrm>
          <a:solidFill>
            <a:srgbClr val="FFFFFF"/>
          </a:solidFill>
          <a:ln/>
        </p:spPr>
      </p:sp>
      <p:sp>
        <p:nvSpPr>
          <p:cNvPr id="1228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6125" y="4423383"/>
            <a:ext cx="5642610" cy="41898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886" name="Text Box 3"/>
          <p:cNvSpPr txBox="1">
            <a:spLocks noChangeArrowheads="1"/>
          </p:cNvSpPr>
          <p:nvPr/>
        </p:nvSpPr>
        <p:spPr bwMode="auto">
          <a:xfrm>
            <a:off x="3995520" y="8840366"/>
            <a:ext cx="3057745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473" tIns="46237" rIns="92473" bIns="46237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8840DCA-D371-489F-80D4-55D335AB359E}" type="slidenum">
              <a:rPr 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70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232" indent="-288937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743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8041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80337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63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932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7230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952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BA770BD6-F383-439B-8C41-A0454B93C172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0088"/>
            <a:ext cx="4649788" cy="348773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0437" y="4422459"/>
            <a:ext cx="5172393" cy="41903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Times New Roman" pitchFamily="18" charset="0"/>
              </a:rPr>
              <a:t>Astro</a:t>
            </a:r>
            <a:r>
              <a:rPr lang="en-US" dirty="0" smtClean="0">
                <a:latin typeface="Times New Roman" pitchFamily="18" charset="0"/>
              </a:rPr>
              <a:t>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8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232" indent="-288937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743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8041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80337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63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932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7230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952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BA770BD6-F383-439B-8C41-A0454B93C172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0088"/>
            <a:ext cx="4649788" cy="348773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0437" y="4422459"/>
            <a:ext cx="5172393" cy="41903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Triple A</a:t>
            </a:r>
          </a:p>
        </p:txBody>
      </p:sp>
    </p:spTree>
    <p:extLst>
      <p:ext uri="{BB962C8B-B14F-4D97-AF65-F5344CB8AC3E}">
        <p14:creationId xmlns:p14="http://schemas.microsoft.com/office/powerpoint/2010/main" val="129061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232" indent="-288937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743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8041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80337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63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932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7230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952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BA770BD6-F383-439B-8C41-A0454B93C172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0088"/>
            <a:ext cx="4649788" cy="348773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0437" y="4422459"/>
            <a:ext cx="5172393" cy="41903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</a:rPr>
              <a:t>academics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14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232" indent="-288937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743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8041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80337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63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932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7230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952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BA770BD6-F383-439B-8C41-A0454B93C172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0088"/>
            <a:ext cx="4649788" cy="348773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0437" y="4422459"/>
            <a:ext cx="5172393" cy="41903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</a:rPr>
              <a:t>attendance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73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232" indent="-288937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743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8041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80337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63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932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7230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952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BA770BD6-F383-439B-8C41-A0454B93C172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0088"/>
            <a:ext cx="4649788" cy="348773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0437" y="4422459"/>
            <a:ext cx="5172393" cy="41903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</a:rPr>
              <a:t>attitude/behavior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0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232" indent="-288937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743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8041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80337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63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932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7230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952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BA770BD6-F383-439B-8C41-A0454B93C172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0088"/>
            <a:ext cx="4649788" cy="348773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0437" y="4422459"/>
            <a:ext cx="5172393" cy="41903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Times New Roman" pitchFamily="18" charset="0"/>
              </a:rPr>
              <a:t>Award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55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232" indent="-288937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743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8041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80337" indent="-231149" defTabSz="9149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63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932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7230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9526" indent="-231149" defTabSz="914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BA770BD6-F383-439B-8C41-A0454B93C172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0088"/>
            <a:ext cx="4649788" cy="348773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0437" y="4422459"/>
            <a:ext cx="5172393" cy="41903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</a:rPr>
              <a:t>Leadership matters – the power of pro-social peer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7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BDE6-7E48-4D74-832E-BF91FE07B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7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28A-AE11-4E53-AFEE-977786DB0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9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0"/>
            <a:ext cx="2074863" cy="6532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0"/>
            <a:ext cx="6072187" cy="6532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4ABFF-5721-4D2C-BC98-CC1C6406B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0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779E4-77CD-43FF-B84B-169E534D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7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557B6-4800-4F4F-99F0-B0AAF31CD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514475"/>
            <a:ext cx="4073525" cy="5018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514475"/>
            <a:ext cx="4073525" cy="5018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30EB3-A51C-45C0-BE39-4C1AD6BF3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8E5A-1B97-4C2C-9786-661785247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1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8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0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3DFE8-2963-428E-9948-91F4ABFC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1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369D-1789-46CC-A0A9-0B8D659E0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7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1663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514475"/>
            <a:ext cx="8299450" cy="501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0" y="6548438"/>
            <a:ext cx="1897063" cy="29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124200" y="6548438"/>
            <a:ext cx="28956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070725" y="6548438"/>
            <a:ext cx="1897063" cy="25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1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DB4EC476-55ED-4E41-A1EC-33C9B3342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23" r:id="rId6"/>
    <p:sldLayoutId id="2147484124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3366"/>
          </a:solidFill>
          <a:latin typeface="Arial" charset="0"/>
          <a:ea typeface="MS PGothic" pitchFamily="32" charset="0"/>
          <a:cs typeface="MS PGothic" pitchFamily="32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3366"/>
          </a:solidFill>
          <a:latin typeface="Arial" charset="0"/>
          <a:ea typeface="MS PGothic" pitchFamily="32" charset="0"/>
          <a:cs typeface="MS PGothic" pitchFamily="32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3366"/>
          </a:solidFill>
          <a:latin typeface="Arial" charset="0"/>
          <a:ea typeface="MS PGothic" pitchFamily="32" charset="0"/>
          <a:cs typeface="MS PGothic" pitchFamily="32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3366"/>
          </a:solidFill>
          <a:latin typeface="Arial" charset="0"/>
          <a:ea typeface="MS PGothic" pitchFamily="32" charset="0"/>
          <a:cs typeface="MS PGothic" pitchFamily="32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3366"/>
          </a:solidFill>
          <a:latin typeface="Arial" charset="0"/>
          <a:ea typeface="MS PGothic" pitchFamily="32" charset="0"/>
          <a:cs typeface="MS PGothic" pitchFamily="32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3366"/>
          </a:solidFill>
          <a:latin typeface="Arial" charset="0"/>
          <a:ea typeface="MS PGothic" pitchFamily="32" charset="0"/>
          <a:cs typeface="MS PGothic" pitchFamily="32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3366"/>
          </a:solidFill>
          <a:latin typeface="Arial" charset="0"/>
          <a:ea typeface="MS PGothic" pitchFamily="32" charset="0"/>
          <a:cs typeface="MS PGothic" pitchFamily="32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3366"/>
          </a:solidFill>
          <a:latin typeface="Arial" charset="0"/>
          <a:ea typeface="MS PGothic" pitchFamily="32" charset="0"/>
          <a:cs typeface="MS PGothic" pitchFamily="32" charset="0"/>
        </a:defRPr>
      </a:lvl9pPr>
    </p:titleStyle>
    <p:bodyStyle>
      <a:lvl1pPr marL="342900" indent="-3429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5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5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5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3366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3366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3366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33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28600" y="5181600"/>
            <a:ext cx="8763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endParaRPr lang="en-US" sz="1100">
              <a:solidFill>
                <a:srgbClr val="003366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131763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-233362" y="1371600"/>
            <a:ext cx="9144000" cy="3429000"/>
          </a:xfrm>
        </p:spPr>
        <p:txBody>
          <a:bodyPr/>
          <a:lstStyle/>
          <a:p>
            <a:pPr marL="0" indent="0" algn="r" eaLnBrk="1" fontAlgn="ctr" hangingPunct="1"/>
            <a:r>
              <a:rPr lang="en-US" sz="8000" b="1" i="1" dirty="0" smtClean="0"/>
              <a:t>AAA </a:t>
            </a:r>
            <a:br>
              <a:rPr lang="en-US" sz="8000" b="1" i="1" dirty="0" smtClean="0"/>
            </a:br>
            <a:r>
              <a:rPr lang="en-US" sz="8000" b="1" i="1" dirty="0" smtClean="0"/>
              <a:t>HONOR ROLL</a:t>
            </a:r>
            <a:br>
              <a:rPr lang="en-US" sz="8000" b="1" i="1" dirty="0" smtClean="0"/>
            </a:br>
            <a:r>
              <a:rPr lang="en-US" sz="8000" b="1" i="1" dirty="0" smtClean="0"/>
              <a:t>CEREMONY</a:t>
            </a:r>
            <a:endParaRPr lang="en-US" sz="8000" b="1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376238" y="5208588"/>
            <a:ext cx="8534400" cy="1295400"/>
          </a:xfrm>
        </p:spPr>
        <p:txBody>
          <a:bodyPr/>
          <a:lstStyle/>
          <a:p>
            <a:pPr marL="0" indent="0" algn="r">
              <a:buNone/>
              <a:defRPr/>
            </a:pPr>
            <a:r>
              <a:rPr lang="en-US" dirty="0" smtClean="0"/>
              <a:t>[date]</a:t>
            </a:r>
          </a:p>
          <a:p>
            <a:pPr marL="0" indent="0" algn="r">
              <a:buNone/>
              <a:defRPr/>
            </a:pPr>
            <a:r>
              <a:rPr lang="en-US" dirty="0" smtClean="0"/>
              <a:t>[location]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48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err="1" smtClean="0">
                <a:solidFill>
                  <a:schemeClr val="tx1"/>
                </a:solidFill>
              </a:rPr>
              <a:t>Astro</a:t>
            </a:r>
            <a:r>
              <a:rPr lang="en-US" sz="6000" b="1" dirty="0" smtClean="0">
                <a:solidFill>
                  <a:schemeClr val="tx1"/>
                </a:solidFill>
              </a:rPr>
              <a:t> Expectations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" y="1231900"/>
            <a:ext cx="9143301" cy="9143301"/>
          </a:xfrm>
        </p:spPr>
      </p:pic>
    </p:spTree>
    <p:extLst>
      <p:ext uri="{BB962C8B-B14F-4D97-AF65-F5344CB8AC3E}">
        <p14:creationId xmlns:p14="http://schemas.microsoft.com/office/powerpoint/2010/main" val="783537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AAA Honor Roll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smtClean="0"/>
              <a:t>Academics</a:t>
            </a:r>
            <a:endParaRPr lang="en-US" sz="8000" dirty="0"/>
          </a:p>
          <a:p>
            <a:pPr marL="0" indent="0" algn="ctr">
              <a:buNone/>
            </a:pPr>
            <a:r>
              <a:rPr lang="en-US" sz="8000" dirty="0" smtClean="0"/>
              <a:t>Attendance</a:t>
            </a:r>
          </a:p>
          <a:p>
            <a:pPr marL="0" indent="0" algn="ctr">
              <a:buNone/>
            </a:pPr>
            <a:r>
              <a:rPr lang="en-US" sz="8000" dirty="0" smtClean="0"/>
              <a:t>Attitude/Behavior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00932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AAA Honor Roll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b="1" dirty="0" smtClean="0"/>
              <a:t>Academics</a:t>
            </a:r>
            <a:r>
              <a:rPr lang="en-US" sz="5400" b="1" dirty="0"/>
              <a:t>: 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en-US" sz="5400" dirty="0" smtClean="0"/>
              <a:t>No </a:t>
            </a:r>
            <a:r>
              <a:rPr lang="en-US" sz="5400" dirty="0"/>
              <a:t>pattern of poor performance. Three or more As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11627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AAA Honor Roll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b="1" dirty="0" smtClean="0"/>
              <a:t>Attendance</a:t>
            </a:r>
            <a:r>
              <a:rPr lang="en-US" sz="5400" b="1" dirty="0"/>
              <a:t>: 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en-US" sz="5400" dirty="0" smtClean="0"/>
              <a:t>Regular </a:t>
            </a:r>
            <a:r>
              <a:rPr lang="en-US" sz="5400" dirty="0"/>
              <a:t>daily attendance. No pattern of absences. 97% attendance or better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61277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AAA Honor Roll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b="1" dirty="0" smtClean="0"/>
              <a:t>Attitude/Behavior</a:t>
            </a:r>
            <a:r>
              <a:rPr lang="en-US" sz="5400" b="1" dirty="0"/>
              <a:t>: 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en-US" sz="5400" dirty="0" smtClean="0"/>
              <a:t>Good </a:t>
            </a:r>
            <a:r>
              <a:rPr lang="en-US" sz="5400" dirty="0"/>
              <a:t>attitude and behavior. No pattern of misbehavior in class or on campus. No Out of School Suspensions.</a:t>
            </a:r>
          </a:p>
        </p:txBody>
      </p:sp>
    </p:spTree>
    <p:extLst>
      <p:ext uri="{BB962C8B-B14F-4D97-AF65-F5344CB8AC3E}">
        <p14:creationId xmlns:p14="http://schemas.microsoft.com/office/powerpoint/2010/main" val="393901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AAA Honor Roll Award Presentations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06" y="1600200"/>
            <a:ext cx="8299450" cy="5018088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 smtClean="0"/>
              <a:t>Ninth Graders</a:t>
            </a:r>
          </a:p>
          <a:p>
            <a:pPr marL="0" indent="0" algn="ctr">
              <a:buNone/>
            </a:pPr>
            <a:r>
              <a:rPr lang="en-US" sz="5400" b="1" dirty="0" smtClean="0"/>
              <a:t>Tenth Graders</a:t>
            </a:r>
          </a:p>
          <a:p>
            <a:pPr marL="0" indent="0" algn="ctr">
              <a:buNone/>
            </a:pPr>
            <a:r>
              <a:rPr lang="en-US" sz="5400" b="1" dirty="0" smtClean="0"/>
              <a:t>Eleventh Graders</a:t>
            </a:r>
          </a:p>
          <a:p>
            <a:pPr marL="0" indent="0" algn="ctr">
              <a:buNone/>
            </a:pPr>
            <a:r>
              <a:rPr lang="en-US" sz="5400" b="1" dirty="0" smtClean="0"/>
              <a:t>Twelfth Graders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69128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000" y="457200"/>
            <a:ext cx="1600200" cy="1231900"/>
          </a:xfrm>
        </p:spPr>
        <p:txBody>
          <a:bodyPr/>
          <a:lstStyle/>
          <a:p>
            <a:pPr algn="ctr"/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2286000"/>
            <a:ext cx="9551077" cy="11877370"/>
          </a:xfrm>
        </p:spPr>
      </p:pic>
    </p:spTree>
    <p:extLst>
      <p:ext uri="{BB962C8B-B14F-4D97-AF65-F5344CB8AC3E}">
        <p14:creationId xmlns:p14="http://schemas.microsoft.com/office/powerpoint/2010/main" val="453507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PGothic"/>
        <a:cs typeface="MS PGothic"/>
      </a:majorFont>
      <a:minorFont>
        <a:latin typeface="Arial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7749</TotalTime>
  <Words>118</Words>
  <Application>Microsoft Office PowerPoint</Application>
  <PresentationFormat>On-screen Show (4:3)</PresentationFormat>
  <Paragraphs>39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4_Office Theme</vt:lpstr>
      <vt:lpstr>AAA  HONOR ROLL CEREMONY</vt:lpstr>
      <vt:lpstr>Astro Expectations</vt:lpstr>
      <vt:lpstr>AAA Honor Roll</vt:lpstr>
      <vt:lpstr>AAA Honor Roll</vt:lpstr>
      <vt:lpstr>AAA Honor Roll</vt:lpstr>
      <vt:lpstr>AAA Honor Roll</vt:lpstr>
      <vt:lpstr>AAA Honor Roll Award Presentations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Outlook for the 2010/11 School District Budget</dc:title>
  <dc:creator>Bernie Rhinerson</dc:creator>
  <cp:lastModifiedBy>Tdeshazor</cp:lastModifiedBy>
  <cp:revision>512</cp:revision>
  <cp:lastPrinted>2014-11-17T12:44:28Z</cp:lastPrinted>
  <dcterms:created xsi:type="dcterms:W3CDTF">2011-01-19T23:12:40Z</dcterms:created>
  <dcterms:modified xsi:type="dcterms:W3CDTF">2016-03-06T14:53:07Z</dcterms:modified>
</cp:coreProperties>
</file>